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7" r:id="rId3"/>
    <p:sldId id="286" r:id="rId4"/>
    <p:sldId id="256" r:id="rId5"/>
    <p:sldId id="257" r:id="rId6"/>
    <p:sldId id="258" r:id="rId7"/>
    <p:sldId id="266" r:id="rId8"/>
    <p:sldId id="299" r:id="rId9"/>
    <p:sldId id="300" r:id="rId10"/>
    <p:sldId id="260" r:id="rId11"/>
    <p:sldId id="261" r:id="rId12"/>
    <p:sldId id="262" r:id="rId13"/>
    <p:sldId id="263" r:id="rId14"/>
    <p:sldId id="264" r:id="rId15"/>
    <p:sldId id="301" r:id="rId16"/>
    <p:sldId id="303" r:id="rId17"/>
    <p:sldId id="265" r:id="rId18"/>
    <p:sldId id="310" r:id="rId19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85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image" Target="../media/image3.jpe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image" Target="../media/image6.png"/><Relationship Id="rId3" Type="http://schemas.openxmlformats.org/officeDocument/2006/relationships/tags" Target="../tags/tag70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7.jpeg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8.jpeg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CYZ’S SPORT EXERCISES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~~~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3" name="chimes.wav"/>
          </p:stSnd>
        </p:sndAc>
      </p:transition>
    </mc:Choice>
    <mc:Fallback>
      <p:transition spd="slow">
        <p:random/>
        <p:sndAc>
          <p:stSnd>
            <p:snd r:embed="rId3" name="chimes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9"/>
          <p:cNvPicPr>
            <a:picLocks noChangeAspect="1"/>
          </p:cNvPicPr>
          <p:nvPr/>
        </p:nvPicPr>
        <p:blipFill>
          <a:blip r:embed="rId1"/>
          <a:srcRect b="47630"/>
          <a:stretch>
            <a:fillRect/>
          </a:stretch>
        </p:blipFill>
        <p:spPr>
          <a:xfrm>
            <a:off x="5004435" y="0"/>
            <a:ext cx="2183765" cy="6684645"/>
          </a:xfrm>
          <a:prstGeom prst="round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9"/>
          <p:cNvPicPr>
            <a:picLocks noChangeAspect="1"/>
          </p:cNvPicPr>
          <p:nvPr/>
        </p:nvPicPr>
        <p:blipFill>
          <a:blip r:embed="rId1"/>
          <a:srcRect t="56009"/>
          <a:stretch>
            <a:fillRect/>
          </a:stretch>
        </p:blipFill>
        <p:spPr>
          <a:xfrm>
            <a:off x="4241800" y="-635"/>
            <a:ext cx="2413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8345" y="0"/>
            <a:ext cx="420687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34840" y="0"/>
            <a:ext cx="331597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4105" y="0"/>
            <a:ext cx="492442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29965" y="3187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656965" y="3314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847465" y="2080260"/>
            <a:ext cx="6126480" cy="11068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6600">
                <a:solidFill>
                  <a:srgbClr val="92D050"/>
                </a:solidFill>
                <a:highlight>
                  <a:srgbClr val="FFFF00"/>
                </a:highlight>
              </a:rPr>
              <a:t>thank you</a:t>
            </a:r>
            <a:endParaRPr lang="en-US" altLang="zh-CN" sz="6600">
              <a:solidFill>
                <a:srgbClr val="92D05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10965" y="3568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037965" y="3695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164965" y="3822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291965" y="3949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4418965" y="4076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545965" y="4203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672965" y="4330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799965" y="4457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926965" y="4584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053965" y="4711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180965" y="4838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5307965" y="4965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5434965" y="5092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561965" y="5219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688965" y="5346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5815965" y="5473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942965" y="5600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6069965" y="5727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6196965" y="5854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6323965" y="5981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6450965" y="6108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6577965" y="6235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6704965" y="6362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6831965" y="6489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6958965" y="6616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7085965" y="6743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7212965" y="6870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6862445" y="3244850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7339965" y="6997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7085965" y="3555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7212965" y="3682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7339965" y="3809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7466965" y="3936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7593965" y="4063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7720965" y="4190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7847965" y="4317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7974965" y="4444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3" name="文本框 42"/>
          <p:cNvSpPr txBox="1"/>
          <p:nvPr/>
        </p:nvSpPr>
        <p:spPr>
          <a:xfrm>
            <a:off x="8101965" y="4571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8228965" y="4698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8355965" y="4825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8482965" y="4952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8609965" y="5079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8736965" y="5206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8863965" y="5333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8990965" y="5460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1" name="文本框 50"/>
          <p:cNvSpPr txBox="1"/>
          <p:nvPr/>
        </p:nvSpPr>
        <p:spPr>
          <a:xfrm>
            <a:off x="9117965" y="5587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2" name="文本框 51"/>
          <p:cNvSpPr txBox="1"/>
          <p:nvPr/>
        </p:nvSpPr>
        <p:spPr>
          <a:xfrm>
            <a:off x="9244965" y="5714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3" name="文本框 52"/>
          <p:cNvSpPr txBox="1"/>
          <p:nvPr/>
        </p:nvSpPr>
        <p:spPr>
          <a:xfrm>
            <a:off x="9371965" y="5841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4" name="文本框 53"/>
          <p:cNvSpPr txBox="1"/>
          <p:nvPr/>
        </p:nvSpPr>
        <p:spPr>
          <a:xfrm>
            <a:off x="9498965" y="5968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5" name="文本框 54"/>
          <p:cNvSpPr txBox="1"/>
          <p:nvPr/>
        </p:nvSpPr>
        <p:spPr>
          <a:xfrm>
            <a:off x="9625965" y="6095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6" name="文本框 55"/>
          <p:cNvSpPr txBox="1"/>
          <p:nvPr/>
        </p:nvSpPr>
        <p:spPr>
          <a:xfrm>
            <a:off x="9752965" y="6222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7" name="文本框 56"/>
          <p:cNvSpPr txBox="1"/>
          <p:nvPr/>
        </p:nvSpPr>
        <p:spPr>
          <a:xfrm>
            <a:off x="9879965" y="6349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8" name="文本框 57"/>
          <p:cNvSpPr txBox="1"/>
          <p:nvPr/>
        </p:nvSpPr>
        <p:spPr>
          <a:xfrm>
            <a:off x="10006965" y="6476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9" name="文本框 58"/>
          <p:cNvSpPr txBox="1"/>
          <p:nvPr/>
        </p:nvSpPr>
        <p:spPr>
          <a:xfrm>
            <a:off x="10133965" y="6603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10260965" y="6730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10387965" y="6857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0" y="0"/>
            <a:ext cx="520509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 descr="pic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9144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pic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0" y="0"/>
            <a:ext cx="385762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mp4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68445" y="774700"/>
            <a:ext cx="4055110" cy="5308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pic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00E580A0AC9B3AC0AC8CB6C0EDB510A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2409825" y="0"/>
            <a:ext cx="68580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099*3086*2186*218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5.xml><?xml version="1.0" encoding="utf-8"?>
<p:tagLst xmlns:p="http://schemas.openxmlformats.org/presentationml/2006/main">
  <p:tag name="KSO_DOCER_TEMPLATE_OPEN_ONCE_MARK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WPS 演示</Application>
  <PresentationFormat>宽屏</PresentationFormat>
  <Paragraphs>126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CYZ’S SPORT EXERCISES</vt:lpstr>
      <vt:lpstr>PowerPoint 演示文稿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leo17176200200</cp:lastModifiedBy>
  <cp:revision>156</cp:revision>
  <dcterms:created xsi:type="dcterms:W3CDTF">2019-06-19T02:08:00Z</dcterms:created>
  <dcterms:modified xsi:type="dcterms:W3CDTF">2022-04-07T09:05:42Z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9F9A409610B84921BDCD4383BD9680E7</vt:lpwstr>
  </property>
</Properties>
</file>